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16. 7. 2015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16. 7. 2015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16. 7. 2015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16. 7. 2015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16. 7. 2015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16. 7. 2015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16. 7. 2015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828799"/>
          </a:xfrm>
        </p:spPr>
        <p:txBody>
          <a:bodyPr>
            <a:normAutofit/>
          </a:bodyPr>
          <a:lstStyle/>
          <a:p>
            <a:r>
              <a:rPr lang="sk-SK" sz="2800" b="1" i="1" dirty="0" smtClean="0">
                <a:solidFill>
                  <a:srgbClr val="FF0000"/>
                </a:solidFill>
              </a:rPr>
              <a:t>Pozvánka </a:t>
            </a:r>
            <a:r>
              <a:rPr lang="sk-SK" sz="2800" dirty="0" smtClean="0"/>
              <a:t/>
            </a:r>
            <a:br>
              <a:rPr lang="sk-SK" sz="2800" dirty="0" smtClean="0"/>
            </a:br>
            <a:r>
              <a:rPr lang="sk-SK" sz="2800" b="1" i="1" dirty="0" smtClean="0">
                <a:solidFill>
                  <a:srgbClr val="0070C0"/>
                </a:solidFill>
              </a:rPr>
              <a:t>„ Turnaj o pohár starostu obce Tuchyňa“ </a:t>
            </a:r>
            <a:br>
              <a:rPr lang="sk-SK" sz="2800" b="1" i="1" dirty="0" smtClean="0">
                <a:solidFill>
                  <a:srgbClr val="0070C0"/>
                </a:solidFill>
              </a:rPr>
            </a:br>
            <a:r>
              <a:rPr lang="sk-SK" sz="2800" b="1" i="1" dirty="0" smtClean="0">
                <a:solidFill>
                  <a:srgbClr val="0070C0"/>
                </a:solidFill>
              </a:rPr>
              <a:t>26.7.2015</a:t>
            </a:r>
            <a:endParaRPr lang="sk-SK" sz="2800" b="1" i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" y="3886200"/>
            <a:ext cx="8686800" cy="27432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sk-SK" i="1" dirty="0" smtClean="0">
                <a:solidFill>
                  <a:srgbClr val="FF0000"/>
                </a:solidFill>
              </a:rPr>
              <a:t> účasť  TJ : ČERVENÝ KAMEŇ, DULOV, MIKUŠOVCE, TUCHYŇA</a:t>
            </a:r>
          </a:p>
          <a:p>
            <a:pPr>
              <a:buFont typeface="Wingdings" pitchFamily="2" charset="2"/>
              <a:buChar char="v"/>
            </a:pPr>
            <a:r>
              <a:rPr lang="sk-SK" i="1" dirty="0" smtClean="0">
                <a:solidFill>
                  <a:srgbClr val="FF0000"/>
                </a:solidFill>
              </a:rPr>
              <a:t>štart : 13:00</a:t>
            </a:r>
          </a:p>
          <a:p>
            <a:pPr>
              <a:buFont typeface="Wingdings" pitchFamily="2" charset="2"/>
              <a:buChar char="v"/>
            </a:pPr>
            <a:r>
              <a:rPr lang="sk-SK" i="1" dirty="0" smtClean="0">
                <a:solidFill>
                  <a:srgbClr val="FF0000"/>
                </a:solidFill>
              </a:rPr>
              <a:t> miesto: Ihrisko v Tuchyni</a:t>
            </a:r>
          </a:p>
          <a:p>
            <a:pPr>
              <a:buFont typeface="Wingdings" pitchFamily="2" charset="2"/>
              <a:buChar char="v"/>
            </a:pPr>
            <a:r>
              <a:rPr lang="sk-SK" i="1" dirty="0" smtClean="0">
                <a:solidFill>
                  <a:srgbClr val="FF0000"/>
                </a:solidFill>
              </a:rPr>
              <a:t> tento rok je turnaj súčasťou  tradičných „</a:t>
            </a:r>
            <a:r>
              <a:rPr lang="sk-SK" i="1" dirty="0" err="1" smtClean="0">
                <a:solidFill>
                  <a:srgbClr val="FF0000"/>
                </a:solidFill>
              </a:rPr>
              <a:t>tuchynských</a:t>
            </a:r>
            <a:r>
              <a:rPr lang="sk-SK" i="1" dirty="0" smtClean="0">
                <a:solidFill>
                  <a:srgbClr val="FF0000"/>
                </a:solidFill>
              </a:rPr>
              <a:t>“ hodov, kde Vás samozrejme tiež srdečne pozývame</a:t>
            </a:r>
            <a:endParaRPr lang="sk-SK" i="1" dirty="0">
              <a:solidFill>
                <a:srgbClr val="FF0000"/>
              </a:solidFill>
            </a:endParaRPr>
          </a:p>
        </p:txBody>
      </p:sp>
      <p:pic>
        <p:nvPicPr>
          <p:cNvPr id="6" name="Obrázok 5" descr="futbal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1676400"/>
            <a:ext cx="2514600" cy="2133600"/>
          </a:xfrm>
          <a:prstGeom prst="rect">
            <a:avLst/>
          </a:prstGeom>
        </p:spPr>
      </p:pic>
      <p:pic>
        <p:nvPicPr>
          <p:cNvPr id="7" name="Obrázok 6" descr="Tuchyň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9200" y="1600200"/>
            <a:ext cx="1981200" cy="2057400"/>
          </a:xfrm>
          <a:prstGeom prst="rect">
            <a:avLst/>
          </a:prstGeom>
        </p:spPr>
      </p:pic>
      <p:pic>
        <p:nvPicPr>
          <p:cNvPr id="9" name="Obrázok 8" descr="futb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96201" y="152400"/>
            <a:ext cx="1447800" cy="29527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</Words>
  <Application>Microsoft Office PowerPoint</Application>
  <PresentationFormat>Prezentácia na obrazovke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Pozvánka  „ Turnaj o pohár starostu obce Tuchyňa“  26.7.2015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 „ Turnaj o pohár starostu obce Tuch</dc:title>
  <dc:creator>Gabriela Svecova</dc:creator>
  <cp:lastModifiedBy>Galanský</cp:lastModifiedBy>
  <cp:revision>2</cp:revision>
  <dcterms:created xsi:type="dcterms:W3CDTF">2015-07-16T06:32:07Z</dcterms:created>
  <dcterms:modified xsi:type="dcterms:W3CDTF">2015-07-16T07:06:48Z</dcterms:modified>
</cp:coreProperties>
</file>